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73" r:id="rId8"/>
    <p:sldId id="272" r:id="rId9"/>
    <p:sldId id="263" r:id="rId10"/>
    <p:sldId id="274" r:id="rId11"/>
    <p:sldId id="265" r:id="rId12"/>
    <p:sldId id="285" r:id="rId13"/>
    <p:sldId id="271" r:id="rId14"/>
    <p:sldId id="275" r:id="rId15"/>
    <p:sldId id="276" r:id="rId16"/>
    <p:sldId id="277" r:id="rId17"/>
    <p:sldId id="278" r:id="rId18"/>
    <p:sldId id="286" r:id="rId19"/>
    <p:sldId id="279" r:id="rId20"/>
    <p:sldId id="284" r:id="rId21"/>
    <p:sldId id="283" r:id="rId22"/>
    <p:sldId id="280" r:id="rId23"/>
    <p:sldId id="282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815291" cy="385765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Применение дистанционных технологий обучения в ДОУ в современном образовательном процессе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7143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Воспитатель первой категории</a:t>
            </a:r>
          </a:p>
          <a:p>
            <a:r>
              <a:rPr lang="ru-RU" dirty="0" err="1" smtClean="0"/>
              <a:t>Дворникова</a:t>
            </a:r>
            <a:r>
              <a:rPr lang="ru-RU" dirty="0" smtClean="0"/>
              <a:t> Людмила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c2820de93baaa2da5e5170761bb50c9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95203"/>
            <a:ext cx="5072098" cy="6762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8d98c3973fa3592b274f4d726f2ed63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0"/>
            <a:ext cx="3773257" cy="670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962cd0a53d8274277444496e084bda7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928718"/>
            <a:ext cx="4559075" cy="8105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8cf8c1c23805d820e9b32c912fd062d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85728"/>
            <a:ext cx="4769070" cy="6358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43cd5ad6b79e06d97d211a6347e901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-127049"/>
            <a:ext cx="3929090" cy="6985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655d14b9f5a5b7be2afde3dd26a10d8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-231016"/>
            <a:ext cx="3987571" cy="7089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b24f3a8e0c0b378f4a948d5ce106f8c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51"/>
            <a:ext cx="4983384" cy="6644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62c29bf594b2ac7c096f88fc60c8625a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95203"/>
            <a:ext cx="5072098" cy="6762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e8cd5299e3d1d1b4792551e73eb6edaf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-42096"/>
            <a:ext cx="5143536" cy="68580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37f84a4dbb2c438f92b84573e68daea6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-866020"/>
            <a:ext cx="4344761" cy="7724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768997"/>
          </a:xfrm>
        </p:spPr>
        <p:txBody>
          <a:bodyPr/>
          <a:lstStyle/>
          <a:p>
            <a:r>
              <a:rPr lang="ru-RU" dirty="0" smtClean="0"/>
              <a:t>«Люблю тебя, родина кроткая! А за что </a:t>
            </a:r>
            <a:r>
              <a:rPr lang="ru-RU" dirty="0" err="1" smtClean="0"/>
              <a:t>разгодать</a:t>
            </a:r>
            <a:r>
              <a:rPr lang="ru-RU" dirty="0" smtClean="0"/>
              <a:t> не могу…»</a:t>
            </a:r>
          </a:p>
          <a:p>
            <a:endParaRPr lang="ru-RU" dirty="0" smtClean="0"/>
          </a:p>
          <a:p>
            <a:r>
              <a:rPr lang="ru-RU" dirty="0" smtClean="0"/>
              <a:t>«Светофор- дорожный друг»</a:t>
            </a:r>
          </a:p>
          <a:p>
            <a:endParaRPr lang="ru-RU" dirty="0" smtClean="0"/>
          </a:p>
          <a:p>
            <a:r>
              <a:rPr lang="ru-RU" dirty="0" smtClean="0"/>
              <a:t>«Та война отгремела много весен назад»</a:t>
            </a:r>
          </a:p>
          <a:p>
            <a:endParaRPr lang="ru-RU" dirty="0" smtClean="0"/>
          </a:p>
          <a:p>
            <a:r>
              <a:rPr lang="ru-RU" dirty="0" smtClean="0"/>
              <a:t>«Победа юными глазами»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c36da0aa0810278b98761990307d25cf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991" y="48379"/>
            <a:ext cx="5107215" cy="6809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bcec9efc7465eeb49edef870ae0d346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886" y="-42096"/>
            <a:ext cx="5175072" cy="6900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082668c328d42d8035d4c45eeaacef0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-47"/>
            <a:ext cx="5143536" cy="6858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1111_1906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d9bbb87830e39dbd7f9e17201f4a3be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428604"/>
            <a:ext cx="4429156" cy="5905542"/>
          </a:xfrm>
        </p:spPr>
      </p:pic>
      <p:pic>
        <p:nvPicPr>
          <p:cNvPr id="5" name="Рисунок 4" descr="IMG-a97c4eec7e5b0b4deb025bb25a95791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357166"/>
            <a:ext cx="3571900" cy="6024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827cb4f5f2cf9dfdf306dd226be09c3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500175"/>
            <a:ext cx="3394472" cy="4525963"/>
          </a:xfrm>
        </p:spPr>
      </p:pic>
      <p:pic>
        <p:nvPicPr>
          <p:cNvPr id="5" name="Рисунок 4" descr="IMG-66a4d3b6b0cc6acfa3ede2bf194f43b6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21" y="1428736"/>
            <a:ext cx="3375447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351bffda2c107cbc1d3d4054d07c8b2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642919"/>
            <a:ext cx="3857652" cy="5143537"/>
          </a:xfrm>
        </p:spPr>
      </p:pic>
      <p:pic>
        <p:nvPicPr>
          <p:cNvPr id="5" name="Рисунок 4" descr="IMG-0bd09e53223c0d77483f0e9964c6b8f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642919"/>
            <a:ext cx="3786196" cy="504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4060f91c6a8cfb93b65c56d0a144fd2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3857652" cy="68580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8638dc1f5c1e1ad75382cd2418a177d-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500034" y="428604"/>
            <a:ext cx="8001024" cy="6000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40c2222407367e801584e4be1a3638ea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3773257" cy="670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9e150562520e58bd6f3369b674e72121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08738"/>
            <a:ext cx="4911946" cy="654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898</TotalTime>
  <Words>48</Words>
  <PresentationFormat>Экран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Применение дистанционных технологий обучения в ДОУ в современном образовательном процессе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дистанционных технологий обучения в ДОУ в современном образовательном процессе </dc:title>
  <dc:creator>Бассейн</dc:creator>
  <cp:lastModifiedBy>Пользователь</cp:lastModifiedBy>
  <cp:revision>26</cp:revision>
  <dcterms:created xsi:type="dcterms:W3CDTF">2020-09-21T16:48:27Z</dcterms:created>
  <dcterms:modified xsi:type="dcterms:W3CDTF">2020-11-12T12:27:56Z</dcterms:modified>
</cp:coreProperties>
</file>